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57" r:id="rId4"/>
    <p:sldId id="258" r:id="rId5"/>
    <p:sldId id="259" r:id="rId6"/>
    <p:sldId id="262" r:id="rId7"/>
    <p:sldId id="260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1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01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05AA6-73E9-BC2B-8D95-67EC7DDEC3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F5D5A5-E22A-2F64-B22D-FC11BFF92A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22226-9645-F1CF-3D8E-6B9D4CF3A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29E9B-8076-4BF3-9BDE-73696D84D439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E1658-56FD-E869-3F57-8E3CABF1F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3D64A-13C9-E5FB-0E53-87EB8AC86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11B65-8D87-4DD1-905E-6925C4E26A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026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E605F-C3A0-0645-1443-03A8A19B3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4E7377-E6BA-510A-84CF-65A762B089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450FF-7923-AF59-9186-EE265F56A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29E9B-8076-4BF3-9BDE-73696D84D439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421F6-50A9-4F4E-0CC8-CE31F6800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CC594-1206-E2F7-612A-90499FF35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11B65-8D87-4DD1-905E-6925C4E26A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9477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8FCEDC-CA9E-0C21-62D3-433100863F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B1E71B-3ABE-3590-2AA8-9FBD9A8115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2D72E-7B89-6D3A-FF6D-23ABB0A8B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29E9B-8076-4BF3-9BDE-73696D84D439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AFF2B-FDE4-2287-5E40-1E82BEE12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F16F1-1AA0-D2BE-4AAF-155E7CA43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11B65-8D87-4DD1-905E-6925C4E26A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1046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049D8-3886-8776-8D62-238A649A7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56452-0E0E-D76E-CDBF-365CFB1F2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1AB830-0911-8571-A744-8FAA8831C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29E9B-8076-4BF3-9BDE-73696D84D439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A2A55-1711-B86A-B61F-0E9AD55EF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E9F2C-844B-B4AC-25B0-EAFBA82C1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11B65-8D87-4DD1-905E-6925C4E26A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7027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10B23-5837-8D67-7339-EF53F5036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0E2C0-D2ED-B062-0D84-B8FD5CC8C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C694B-BE6E-9E23-C6A9-6C6B61D56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29E9B-8076-4BF3-9BDE-73696D84D439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95653-789F-4858-7E2C-A8CAE84F5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06F01-2F56-887C-B7DB-8126C87E5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11B65-8D87-4DD1-905E-6925C4E26A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423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F322D-25DC-F549-3B2E-94831576F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057A6-8025-2D84-ED94-F3D40207F6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653CAB-D7DA-96B0-656E-DB0799142F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84D5F-FF21-7A7D-5543-07ED2FA86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29E9B-8076-4BF3-9BDE-73696D84D439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F3FDEC-FE57-B4DB-ECE4-237A6D213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2D9CF-DBD6-6340-E1B0-9F68AA255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11B65-8D87-4DD1-905E-6925C4E26A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5530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48565-C681-4E97-BA4E-C614CFA43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86F3FD-CF99-EC18-0CBF-4B28FE5FF2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3FE40C-BF68-D6B6-5427-79D152241C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92C343-9C57-62F4-29A1-16510590AD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42D10B-97EC-0743-9C75-C72F3D9985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14B588-C55A-D326-2F69-8F9A99093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29E9B-8076-4BF3-9BDE-73696D84D439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ADC691-700F-FA62-33C4-1EE0CAEBC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CE5C7B-ED1D-EA40-1CE3-64308949E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11B65-8D87-4DD1-905E-6925C4E26A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6180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3D9B0-2E12-E575-4A66-E3426590F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F89024-CD42-87E2-AF24-2748077DE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29E9B-8076-4BF3-9BDE-73696D84D439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0730CC-00C2-B4EA-10A3-69251E816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45DE71-B8AE-6725-4014-7DC187380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11B65-8D87-4DD1-905E-6925C4E26A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2484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C386C7-9A7E-F0F3-E4D8-CB571BBE1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29E9B-8076-4BF3-9BDE-73696D84D439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8A4781-6465-8CF3-5696-BCBD4BB06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21611-0860-1D0C-FE09-D524E079E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11B65-8D87-4DD1-905E-6925C4E26A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2340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BE043-61B9-DB61-B4EB-FF4848CAE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E2702-A2E9-87E8-1556-F96AF3712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5AEAD1-0869-59C2-9FD5-0C8720404F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02F9B1-7AB3-AD5D-3B9A-6DD855595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29E9B-8076-4BF3-9BDE-73696D84D439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A939E1-87F9-203F-4AAE-DDD7205B8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25BEC-9AD7-0899-1B94-9FB2837F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11B65-8D87-4DD1-905E-6925C4E26A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5470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15417-1094-5D57-60AA-3788FE535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618229-F1B5-BE30-5DEF-3A9B46CE9D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922288-CF9E-A3B1-95F5-6A845E4C76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722AC0-7A03-D4A3-E212-712C8BBB1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29E9B-8076-4BF3-9BDE-73696D84D439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22E14-FE0E-D656-5CCA-F2B6D8637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8BD579-9C06-FF20-E623-41E75816B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11B65-8D87-4DD1-905E-6925C4E26A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8053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36FF46-DDC1-03B4-513D-1028DE199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5C568-004B-B324-CF88-EE00E5261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7293A-ECF3-6078-2A43-4ECF27130E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229E9B-8076-4BF3-9BDE-73696D84D439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47307-8CF9-9E21-E9B6-8FE071EF4E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85065-4E48-D067-0E0D-C70D4B58E0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311B65-8D87-4DD1-905E-6925C4E26A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618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F7F9D-E0AC-FEBB-9EDC-63A349C8A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5EC38B8-CEAD-093A-D37A-40A7ECE1AE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8144" y="280555"/>
            <a:ext cx="10910455" cy="5896408"/>
          </a:xfrm>
        </p:spPr>
      </p:pic>
    </p:spTree>
    <p:extLst>
      <p:ext uri="{BB962C8B-B14F-4D97-AF65-F5344CB8AC3E}">
        <p14:creationId xmlns:p14="http://schemas.microsoft.com/office/powerpoint/2010/main" val="2158053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90844-5208-A1B3-A99A-D6AC771A7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E9197-7D29-C307-8552-8433E76B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FE6CD1-F6E7-77AD-A263-72349998D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12192000" cy="632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88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5112B-F46E-3C06-26EF-2AF99B6C3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427FA-F7E1-BC56-8FA4-C411EBDA9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7A1752-3230-E943-AEB9-4099791F2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773"/>
            <a:ext cx="12192000" cy="633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23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9AC2B-5A5C-5674-6875-E0CA51501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D12E0-E609-9800-B003-5A392AC95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BB7FF-6ED6-3777-C4CF-BC251BC76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12192000" cy="590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138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755199-86BB-3E6D-D5D3-9CD76A14D237}"/>
              </a:ext>
            </a:extLst>
          </p:cNvPr>
          <p:cNvSpPr txBox="1"/>
          <p:nvPr/>
        </p:nvSpPr>
        <p:spPr>
          <a:xfrm>
            <a:off x="571499" y="1582341"/>
            <a:ext cx="10027227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/>
              <a:t>Features: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Lightweight:</a:t>
            </a:r>
            <a:r>
              <a:rPr lang="en-US" dirty="0"/>
              <a:t> Optimized for low-resource environments and minimizes bandwidth and processing overhead.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Publish-Subscribe Model:</a:t>
            </a:r>
            <a:r>
              <a:rPr lang="en-US" dirty="0"/>
              <a:t> Decouples communication between producers (publishers) and consumers (subscribers).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Quality of Service (QoS):</a:t>
            </a:r>
            <a:r>
              <a:rPr lang="en-US" dirty="0"/>
              <a:t> Offers three levels (0, 1, 2) for different levels of message delivery reliability.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Retained Messages:</a:t>
            </a:r>
            <a:r>
              <a:rPr lang="en-US" dirty="0"/>
              <a:t> Brokers store the last message on a topic for new subscribers to receive immediately.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Last Will and Testament (LWT):</a:t>
            </a:r>
            <a:r>
              <a:rPr lang="en-US" dirty="0"/>
              <a:t> Allows the broker to publish a predefined message if a client disconnects unexpectedly.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Security:</a:t>
            </a:r>
            <a:r>
              <a:rPr lang="en-US" dirty="0"/>
              <a:t> Supports TLS encryption and authentication methods like username/password and client certificates.</a:t>
            </a:r>
          </a:p>
        </p:txBody>
      </p:sp>
    </p:spTree>
    <p:extLst>
      <p:ext uri="{BB962C8B-B14F-4D97-AF65-F5344CB8AC3E}">
        <p14:creationId xmlns:p14="http://schemas.microsoft.com/office/powerpoint/2010/main" val="3287873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EDDEA-50D0-1AFB-C661-F670E22BA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DCCF2-28F1-79AB-6B4E-649911D07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F2455C-5A56-2D81-31A2-FA9D8FA21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12192000" cy="625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04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5F939-7B52-C32B-36B2-140BA86FD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272D8-D2E1-72B1-8C74-236EDE6CD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C0BEE9-C7D8-5F2B-16AA-3E56B6FA3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519"/>
            <a:ext cx="12192000" cy="669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040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D3E47-703B-5A16-1505-726A4DCBA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0F43F-8674-565A-5760-CDA675679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199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E33DA-110E-0861-9072-2797DFF535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F8E26D-DE5C-F5E7-E343-6A1CA2EB4E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D22AB4-76FB-CE2A-E03F-F524C4C05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25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60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67F0C-3A42-BAB3-0604-40AD8A8F6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C172E-C617-39F3-6C5C-C4E60D302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3924ED-48E1-D112-EA71-E9A853FCE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4691"/>
            <a:ext cx="12192000" cy="681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5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ECFD0-471E-C486-30D1-7EBEA3D05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MQTT Client and Broker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CD779D-7668-909B-6466-8D4ADF983D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6582" y="1825624"/>
            <a:ext cx="11087100" cy="4918075"/>
          </a:xfrm>
        </p:spPr>
      </p:pic>
    </p:spTree>
    <p:extLst>
      <p:ext uri="{BB962C8B-B14F-4D97-AF65-F5344CB8AC3E}">
        <p14:creationId xmlns:p14="http://schemas.microsoft.com/office/powerpoint/2010/main" val="1758210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97580-2CC6-8DB7-2E1C-38F8DABC2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CD0BD-077E-C061-3F35-FC310A66A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F8C5E8-9001-55B3-579D-84A499B46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209"/>
            <a:ext cx="12192000" cy="644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913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C84E6-D850-247A-37AA-42C5A6639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F52155-ACF5-CC29-224E-8EE20AB9CD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218208"/>
            <a:ext cx="11991108" cy="6411191"/>
          </a:xfrm>
        </p:spPr>
      </p:pic>
    </p:spTree>
    <p:extLst>
      <p:ext uri="{BB962C8B-B14F-4D97-AF65-F5344CB8AC3E}">
        <p14:creationId xmlns:p14="http://schemas.microsoft.com/office/powerpoint/2010/main" val="976003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BC1BF-EC2C-FFB3-5205-3EF42CB0B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C1A5D-EFF6-1E63-23AE-6B6B55342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EAD1F5-261D-C961-7418-C8E1CD4A3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54" y="0"/>
            <a:ext cx="117554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535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6D120-3E13-F481-5DAD-C25E74725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Working of MQTT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7146F3-B5AB-C4BB-BA6B-1E7F23FCA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418" y="1825624"/>
            <a:ext cx="11440391" cy="4876511"/>
          </a:xfrm>
        </p:spPr>
      </p:pic>
    </p:spTree>
    <p:extLst>
      <p:ext uri="{BB962C8B-B14F-4D97-AF65-F5344CB8AC3E}">
        <p14:creationId xmlns:p14="http://schemas.microsoft.com/office/powerpoint/2010/main" val="132830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16B28-E0FA-604F-D239-FB8EF900B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347C7-53C0-8D99-05EC-F744EFA35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7269"/>
            <a:ext cx="10515600" cy="5793322"/>
          </a:xfrm>
        </p:spPr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39236-C7E1-F4BC-0AF3-2B18ED1B0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0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677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117</Words>
  <Application>Microsoft Office PowerPoint</Application>
  <PresentationFormat>Widescreen</PresentationFormat>
  <Paragraphs>14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MQTT Client and Broker</vt:lpstr>
      <vt:lpstr>PowerPoint Presentation</vt:lpstr>
      <vt:lpstr>PowerPoint Presentation</vt:lpstr>
      <vt:lpstr>PowerPoint Presentation</vt:lpstr>
      <vt:lpstr>The Working of MQTT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Asha S</dc:creator>
  <cp:lastModifiedBy>Asha S</cp:lastModifiedBy>
  <cp:revision>7</cp:revision>
  <dcterms:created xsi:type="dcterms:W3CDTF">2025-02-27T13:53:38Z</dcterms:created>
  <dcterms:modified xsi:type="dcterms:W3CDTF">2025-02-27T14:14:30Z</dcterms:modified>
</cp:coreProperties>
</file>